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6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9CC155-9EE6-460C-8F58-54093D3F4279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A1DE083-973A-4D98-968E-85828964AE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dtech2012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PLN</a:t>
            </a:r>
            <a:br>
              <a:rPr lang="en-US" dirty="0" smtClean="0"/>
            </a:br>
            <a:r>
              <a:rPr lang="en-US" sz="4800" dirty="0" smtClean="0"/>
              <a:t>Establishing a Professional Learning Network with Twitter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Chris O’Neal</a:t>
            </a:r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5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Discussion</a:t>
            </a:r>
          </a:p>
          <a:p>
            <a:r>
              <a:rPr lang="en-US" sz="3600" dirty="0" smtClean="0"/>
              <a:t>Resources </a:t>
            </a:r>
            <a:r>
              <a:rPr lang="en-US" sz="3600" dirty="0"/>
              <a:t>at </a:t>
            </a:r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edtech2012.wikispaces.com</a:t>
            </a:r>
            <a:r>
              <a:rPr lang="en-US" sz="3200" dirty="0" smtClean="0"/>
              <a:t> 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Thank you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370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sz="4000" dirty="0" smtClean="0"/>
              <a:t>Professional Learning Network (PLN)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Existing Definition</a:t>
            </a:r>
          </a:p>
          <a:p>
            <a:r>
              <a:rPr lang="en-US" sz="2800" dirty="0" smtClean="0"/>
              <a:t>Conference PLN</a:t>
            </a:r>
          </a:p>
          <a:p>
            <a:r>
              <a:rPr lang="en-US" sz="2800" dirty="0" smtClean="0"/>
              <a:t>Expanded with Technology and Social </a:t>
            </a:r>
            <a:r>
              <a:rPr lang="en-US" sz="2800" dirty="0" smtClean="0"/>
              <a:t>Media</a:t>
            </a:r>
          </a:p>
          <a:p>
            <a:pPr lvl="1"/>
            <a:r>
              <a:rPr lang="en-US" sz="2000" dirty="0" smtClean="0"/>
              <a:t>Twitter</a:t>
            </a:r>
          </a:p>
          <a:p>
            <a:pPr lvl="1"/>
            <a:r>
              <a:rPr lang="en-US" sz="2000" dirty="0" smtClean="0"/>
              <a:t>Social bookmarking</a:t>
            </a:r>
          </a:p>
          <a:p>
            <a:pPr lvl="1"/>
            <a:r>
              <a:rPr lang="en-US" sz="2000" dirty="0" smtClean="0"/>
              <a:t>Photo Sharing</a:t>
            </a:r>
          </a:p>
          <a:p>
            <a:pPr lvl="1"/>
            <a:r>
              <a:rPr lang="en-US" sz="2000" dirty="0" err="1" smtClean="0"/>
              <a:t>Ning</a:t>
            </a:r>
            <a:r>
              <a:rPr lang="en-US" sz="2000" dirty="0" smtClean="0"/>
              <a:t> networks</a:t>
            </a:r>
            <a:endParaRPr lang="en-US" sz="2000" dirty="0"/>
          </a:p>
        </p:txBody>
      </p:sp>
      <p:pic>
        <p:nvPicPr>
          <p:cNvPr id="2050" name="Picture 2" descr="http://farm4.staticflickr.com/3209/2983755525_63e1a4d7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3410184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6096000"/>
            <a:ext cx="4038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http://</a:t>
            </a:r>
            <a:r>
              <a:rPr lang="en-US" sz="1300" dirty="0" smtClean="0"/>
              <a:t>www.flickr.com/photos/cobannon/2983755525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1185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905000"/>
            <a:ext cx="8229600" cy="3230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Easy tool for PLNs</a:t>
            </a:r>
          </a:p>
          <a:p>
            <a:r>
              <a:rPr lang="en-US" sz="2800" dirty="0" smtClean="0"/>
              <a:t>Very active</a:t>
            </a:r>
          </a:p>
          <a:p>
            <a:r>
              <a:rPr lang="en-US" sz="2800" dirty="0"/>
              <a:t>Many Twitter clients</a:t>
            </a:r>
          </a:p>
          <a:p>
            <a:r>
              <a:rPr lang="en-US" sz="2800" dirty="0" smtClean="0"/>
              <a:t>Favorites?</a:t>
            </a:r>
            <a:endParaRPr lang="en-US" sz="2800" dirty="0"/>
          </a:p>
        </p:txBody>
      </p:sp>
      <p:pic>
        <p:nvPicPr>
          <p:cNvPr id="1026" name="Picture 2" descr="http://2.bp.blogspot.com/-ek9AeLVpTUY/TdvmucULDcI/AAAAAAAAAMA/4rnKWPjAtFU/s1600/tweetde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11140"/>
            <a:ext cx="3781425" cy="261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7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Establish a circle of professional colleagues</a:t>
            </a:r>
          </a:p>
          <a:p>
            <a:r>
              <a:rPr lang="en-US" sz="2800" dirty="0" smtClean="0"/>
              <a:t>Cycle of support</a:t>
            </a:r>
          </a:p>
          <a:p>
            <a:r>
              <a:rPr lang="en-US" sz="2800" dirty="0" smtClean="0"/>
              <a:t>Non intrusive</a:t>
            </a:r>
          </a:p>
          <a:p>
            <a:r>
              <a:rPr lang="en-US" sz="2800" dirty="0" smtClean="0"/>
              <a:t>Consider goals</a:t>
            </a:r>
          </a:p>
          <a:p>
            <a:pPr lvl="1"/>
            <a:r>
              <a:rPr lang="en-US" sz="1800" dirty="0" smtClean="0"/>
              <a:t>Long term</a:t>
            </a:r>
          </a:p>
          <a:p>
            <a:pPr lvl="1"/>
            <a:r>
              <a:rPr lang="en-US" sz="1800" dirty="0" smtClean="0"/>
              <a:t>Short term</a:t>
            </a:r>
          </a:p>
          <a:p>
            <a:pPr lvl="1"/>
            <a:r>
              <a:rPr lang="en-US" sz="1800" dirty="0" smtClean="0"/>
              <a:t>Topic specific</a:t>
            </a:r>
          </a:p>
          <a:p>
            <a:pPr lvl="1"/>
            <a:r>
              <a:rPr lang="en-US" sz="1800" dirty="0" smtClean="0"/>
              <a:t>General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6019800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smtClean="0"/>
              <a:t>www.flickr.com/photos/8218814@N04/6944830935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75" y="2743200"/>
            <a:ext cx="3676650" cy="317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362200"/>
            <a:ext cx="6248400" cy="3763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Try out a few Twitter clients</a:t>
            </a:r>
          </a:p>
          <a:p>
            <a:r>
              <a:rPr lang="en-US" sz="3200" dirty="0" smtClean="0"/>
              <a:t>Start following people</a:t>
            </a:r>
          </a:p>
          <a:p>
            <a:r>
              <a:rPr lang="en-US" sz="3200" dirty="0" smtClean="0"/>
              <a:t>Share resources</a:t>
            </a:r>
          </a:p>
          <a:p>
            <a:r>
              <a:rPr lang="en-US" sz="3200" dirty="0" smtClean="0"/>
              <a:t>Do some searching</a:t>
            </a:r>
          </a:p>
          <a:p>
            <a:r>
              <a:rPr lang="en-US" sz="3200" u="sng" dirty="0" smtClean="0"/>
              <a:t>Demo</a:t>
            </a:r>
            <a:endParaRPr lang="en-US" sz="3200" u="sng" dirty="0"/>
          </a:p>
        </p:txBody>
      </p:sp>
      <p:pic>
        <p:nvPicPr>
          <p:cNvPr id="4" name="Picture 2" descr="http://iconfactory.com/twitterrific_touch/images/birdi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94" y="27432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 err="1" smtClean="0"/>
              <a:t>Hashtags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to focus what you find</a:t>
            </a:r>
          </a:p>
          <a:p>
            <a:r>
              <a:rPr lang="en-US" dirty="0" smtClean="0"/>
              <a:t>Shares your resources to the appropriate group</a:t>
            </a:r>
          </a:p>
          <a:p>
            <a:r>
              <a:rPr lang="en-US" dirty="0" smtClean="0"/>
              <a:t>Distinguishes casual use of a word from purposeful use</a:t>
            </a:r>
          </a:p>
          <a:p>
            <a:r>
              <a:rPr lang="en-US" dirty="0" smtClean="0"/>
              <a:t>Common </a:t>
            </a:r>
            <a:r>
              <a:rPr lang="en-US" dirty="0" err="1" smtClean="0"/>
              <a:t>hashtags</a:t>
            </a:r>
            <a:r>
              <a:rPr lang="en-US" dirty="0" smtClean="0"/>
              <a:t>: #</a:t>
            </a:r>
            <a:r>
              <a:rPr lang="en-US" dirty="0" err="1" smtClean="0"/>
              <a:t>edchat</a:t>
            </a:r>
            <a:r>
              <a:rPr lang="en-US" dirty="0" smtClean="0"/>
              <a:t>  #</a:t>
            </a:r>
            <a:r>
              <a:rPr lang="en-US" dirty="0" err="1" smtClean="0"/>
              <a:t>edtech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#</a:t>
            </a:r>
            <a:r>
              <a:rPr lang="en-US" dirty="0" err="1" smtClean="0"/>
              <a:t>highered</a:t>
            </a:r>
            <a:r>
              <a:rPr lang="en-US" dirty="0" smtClean="0"/>
              <a:t> #</a:t>
            </a:r>
            <a:r>
              <a:rPr lang="en-US" dirty="0" err="1" smtClean="0"/>
              <a:t>elemchat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52578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edtechforum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 professional</a:t>
            </a:r>
          </a:p>
          <a:p>
            <a:pPr lvl="1"/>
            <a:r>
              <a:rPr lang="en-US" sz="2400" dirty="0" smtClean="0"/>
              <a:t>Be careful with sharing personal information</a:t>
            </a:r>
          </a:p>
          <a:p>
            <a:pPr lvl="1"/>
            <a:r>
              <a:rPr lang="en-US" sz="2400" dirty="0" smtClean="0"/>
              <a:t>Are you representing your school or organization?</a:t>
            </a:r>
          </a:p>
          <a:p>
            <a:pPr lvl="1"/>
            <a:r>
              <a:rPr lang="en-US" sz="2400" dirty="0" smtClean="0"/>
              <a:t>What does your voice “sound like” to your PLN?</a:t>
            </a:r>
          </a:p>
          <a:p>
            <a:r>
              <a:rPr lang="en-US" sz="3200" dirty="0" smtClean="0"/>
              <a:t>Contribute</a:t>
            </a:r>
          </a:p>
          <a:p>
            <a:pPr lvl="1"/>
            <a:r>
              <a:rPr lang="en-US" sz="2400" dirty="0" smtClean="0"/>
              <a:t>Share resources</a:t>
            </a:r>
          </a:p>
          <a:p>
            <a:pPr lvl="1"/>
            <a:r>
              <a:rPr lang="en-US" sz="2400" dirty="0" smtClean="0"/>
              <a:t>Ask for help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36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Twitter</a:t>
            </a:r>
          </a:p>
          <a:p>
            <a:r>
              <a:rPr lang="en-US" sz="3200" dirty="0" err="1" smtClean="0"/>
              <a:t>Tweetbot</a:t>
            </a:r>
            <a:endParaRPr lang="en-US" sz="3200" dirty="0" smtClean="0"/>
          </a:p>
          <a:p>
            <a:r>
              <a:rPr lang="en-US" sz="3200" dirty="0" err="1" smtClean="0"/>
              <a:t>Twitterific</a:t>
            </a:r>
            <a:endParaRPr lang="en-US" sz="3200" dirty="0" smtClean="0"/>
          </a:p>
          <a:p>
            <a:r>
              <a:rPr lang="en-US" sz="3200" dirty="0" smtClean="0"/>
              <a:t>Plume (Android)</a:t>
            </a:r>
          </a:p>
          <a:p>
            <a:r>
              <a:rPr lang="en-US" sz="3200" dirty="0" err="1" smtClean="0"/>
              <a:t>Tweetcaster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34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for photos – </a:t>
            </a:r>
            <a:r>
              <a:rPr lang="en-US" dirty="0" err="1" smtClean="0"/>
              <a:t>Instagram</a:t>
            </a:r>
            <a:r>
              <a:rPr lang="en-US" dirty="0" smtClean="0"/>
              <a:t> / </a:t>
            </a:r>
            <a:r>
              <a:rPr lang="en-US" dirty="0" err="1" smtClean="0"/>
              <a:t>Twitpic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286000"/>
            <a:ext cx="4681537" cy="379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</TotalTime>
  <Words>179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Executive</vt:lpstr>
      <vt:lpstr>PLN Establishing a Professional Learning Network with Twitter</vt:lpstr>
      <vt:lpstr>Professional Learning Network (PLN)</vt:lpstr>
      <vt:lpstr>Twitter</vt:lpstr>
      <vt:lpstr>Goals</vt:lpstr>
      <vt:lpstr>Getting Started</vt:lpstr>
      <vt:lpstr>#Hashtags</vt:lpstr>
      <vt:lpstr>Best Practices</vt:lpstr>
      <vt:lpstr>Mobile Clients</vt:lpstr>
      <vt:lpstr>Let’s Share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PLN Professional Learning Network with Twitter</dc:title>
  <dc:creator>Chris O'Neal</dc:creator>
  <cp:lastModifiedBy>Chris O'Neal</cp:lastModifiedBy>
  <cp:revision>19</cp:revision>
  <dcterms:created xsi:type="dcterms:W3CDTF">2012-04-16T12:19:53Z</dcterms:created>
  <dcterms:modified xsi:type="dcterms:W3CDTF">2012-04-16T13:19:28Z</dcterms:modified>
</cp:coreProperties>
</file>